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898E-0263-4D01-BE6C-C7063D5236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0F97-F46C-4DEE-A39E-C5D8DFE5B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0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898E-0263-4D01-BE6C-C7063D5236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0F97-F46C-4DEE-A39E-C5D8DFE5B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3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898E-0263-4D01-BE6C-C7063D5236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0F97-F46C-4DEE-A39E-C5D8DFE5B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8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898E-0263-4D01-BE6C-C7063D5236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0F97-F46C-4DEE-A39E-C5D8DFE5B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9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898E-0263-4D01-BE6C-C7063D5236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0F97-F46C-4DEE-A39E-C5D8DFE5B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5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898E-0263-4D01-BE6C-C7063D5236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0F97-F46C-4DEE-A39E-C5D8DFE5B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1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898E-0263-4D01-BE6C-C7063D5236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0F97-F46C-4DEE-A39E-C5D8DFE5B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2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898E-0263-4D01-BE6C-C7063D5236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0F97-F46C-4DEE-A39E-C5D8DFE5B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8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898E-0263-4D01-BE6C-C7063D5236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0F97-F46C-4DEE-A39E-C5D8DFE5B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8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898E-0263-4D01-BE6C-C7063D5236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0F97-F46C-4DEE-A39E-C5D8DFE5B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5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898E-0263-4D01-BE6C-C7063D5236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0F97-F46C-4DEE-A39E-C5D8DFE5B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3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C898E-0263-4D01-BE6C-C7063D5236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40F97-F46C-4DEE-A39E-C5D8DFE5B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0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WW1, GREAT DEPRESSION, WW2 STUDY 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Rohan </a:t>
            </a:r>
            <a:r>
              <a:rPr lang="en-US" dirty="0" err="1" smtClean="0"/>
              <a:t>Patwardhan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9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were victory gardens?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were small family gardens to make sure soldiers would have enough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1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company made B-29 bombers?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Bell Aircraft Company in Marietta.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0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were Liberty Ships?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were large supply ships that carried much needed material from the ports of Savannah and Brunswick to Europe.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2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the largest infantry training base in the world?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Fort Benning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19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the law that helped returning soldiers adapt to civilian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G.I. Bill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45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fixed amount of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2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was the armistice for WW1 signed?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11, 1918 at 11 A.M. Paris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9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were the 2 atomic bombs dropped?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Hiroshima and Nagasaki, 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28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the G.I. in the G.I. Bill stand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was the bomb on Hiroshima deployed?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8/6/1945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5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ordered the attack on Pearl Harbor?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Emperor Hirohito, Emperor of 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8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the mass murder of Jews known 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Holocaust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4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blitzkrieg?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Lightning Speed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0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did FDR visit to get his inspiration for the Rural Electrification 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Springs, 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4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two things caused the depression in GA?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Boll weevil and the drought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0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isolationism? Name 1 example during WW1 and WW2?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of not getting involved with other countries’ affairs/decisions. </a:t>
            </a:r>
          </a:p>
          <a:p>
            <a:r>
              <a:rPr lang="en-US" dirty="0" smtClean="0"/>
              <a:t>Ex. The U.S.A.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2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was the first African American pilot in history who fought with France?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Eugene Jacques Bullard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4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traveled from NY to Paris for 36 hours nonstop?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Charles Lindberg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71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Black Tuesday, and what was the date?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day the stock market crashed: October 29, 1929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6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the dictator of the USSR?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Josef Stalin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5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the Soviet Union drop out of WW1?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Communist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2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women with new styles called during the 1920s called?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Flappers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6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the CCC stand for and what did it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young men to work by building forest trails, control flooding, and building parks.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Japanese suicide pilots called?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Kamikaze pilots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the Social Security Act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provided government pensions to older </a:t>
            </a:r>
            <a:r>
              <a:rPr lang="en-US" dirty="0" err="1" smtClean="0"/>
              <a:t>citiznes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393</Words>
  <Application>Microsoft Office PowerPoint</Application>
  <PresentationFormat>On-screen Show (4:3)</PresentationFormat>
  <Paragraphs>53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WW1, GREAT DEPRESSION, WW2 STUDY POWERPOINT</vt:lpstr>
      <vt:lpstr>Who ordered the attack on Pearl Harbor?</vt:lpstr>
      <vt:lpstr>What is Black Tuesday, and what was the date?</vt:lpstr>
      <vt:lpstr>Who was the dictator of the USSR?</vt:lpstr>
      <vt:lpstr>Why did the Soviet Union drop out of WW1?</vt:lpstr>
      <vt:lpstr>What were women with new styles called during the 1920s called?</vt:lpstr>
      <vt:lpstr>What did the CCC stand for and what did it do?</vt:lpstr>
      <vt:lpstr>What were Japanese suicide pilots called?</vt:lpstr>
      <vt:lpstr>What did the Social Security Act do?</vt:lpstr>
      <vt:lpstr>What were victory gardens?</vt:lpstr>
      <vt:lpstr>What company made B-29 bombers?</vt:lpstr>
      <vt:lpstr>What were Liberty Ships?</vt:lpstr>
      <vt:lpstr>What was the largest infantry training base in the world?</vt:lpstr>
      <vt:lpstr>What was the law that helped returning soldiers adapt to civilian life?</vt:lpstr>
      <vt:lpstr>What is a ration?</vt:lpstr>
      <vt:lpstr>When was the armistice for WW1 signed?</vt:lpstr>
      <vt:lpstr>Where were the 2 atomic bombs dropped?</vt:lpstr>
      <vt:lpstr>What did the G.I. in the G.I. Bill stand for?</vt:lpstr>
      <vt:lpstr>When was the bomb on Hiroshima deployed? </vt:lpstr>
      <vt:lpstr>What was the mass murder of Jews known as?</vt:lpstr>
      <vt:lpstr>What is a blitzkrieg?</vt:lpstr>
      <vt:lpstr>Where did FDR visit to get his inspiration for the Rural Electrification Act?</vt:lpstr>
      <vt:lpstr>What two things caused the depression in GA?</vt:lpstr>
      <vt:lpstr>What is isolationism? Name 1 example during WW1 and WW2?</vt:lpstr>
      <vt:lpstr>Who was the first African American pilot in history who fought with France?</vt:lpstr>
      <vt:lpstr>Who traveled from NY to Paris for 36 hours nonstop?</vt:lpstr>
    </vt:vector>
  </TitlesOfParts>
  <Company>Gwinnett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Patwardhan, Rohan</dc:creator>
  <cp:lastModifiedBy>Girish Patwardhan</cp:lastModifiedBy>
  <cp:revision>5</cp:revision>
  <dcterms:created xsi:type="dcterms:W3CDTF">2015-03-04T19:17:36Z</dcterms:created>
  <dcterms:modified xsi:type="dcterms:W3CDTF">2015-03-07T22:13:08Z</dcterms:modified>
</cp:coreProperties>
</file>